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1"/>
  </p:notesMasterIdLst>
  <p:sldIdLst>
    <p:sldId id="271" r:id="rId2"/>
    <p:sldId id="286" r:id="rId3"/>
    <p:sldId id="287" r:id="rId4"/>
    <p:sldId id="279" r:id="rId5"/>
    <p:sldId id="274" r:id="rId6"/>
    <p:sldId id="258" r:id="rId7"/>
    <p:sldId id="288" r:id="rId8"/>
    <p:sldId id="290" r:id="rId9"/>
    <p:sldId id="289" r:id="rId10"/>
  </p:sldIdLst>
  <p:sldSz cx="9144000" cy="6858000" type="screen4x3"/>
  <p:notesSz cx="6805613" cy="9939338"/>
  <p:embeddedFontLst>
    <p:embeddedFont>
      <p:font typeface="나눔고딕" panose="020D0604000000000000" pitchFamily="34" charset="-127"/>
      <p:regular r:id="rId12"/>
      <p:bold r:id="rId13"/>
    </p:embeddedFont>
    <p:embeddedFont>
      <p:font typeface="나눔고딕 ExtraBold" panose="020D0604000000000000" pitchFamily="34" charset="-127"/>
      <p:regular r:id="rId14"/>
      <p:bold r:id="rId15"/>
    </p:embeddedFont>
    <p:embeddedFont>
      <p:font typeface="맑은 고딕" panose="020B0503020000020004" pitchFamily="34" charset="-127"/>
      <p:regular r:id="rId16"/>
      <p:bold r:id="rId1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06868"/>
    <a:srgbClr val="4BAD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737" autoAdjust="0"/>
    <p:restoredTop sz="94632"/>
  </p:normalViewPr>
  <p:slideViewPr>
    <p:cSldViewPr>
      <p:cViewPr varScale="1">
        <p:scale>
          <a:sx n="61" d="100"/>
          <a:sy n="61" d="100"/>
        </p:scale>
        <p:origin x="224" y="128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4450" y="0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E3A397-4DC3-46CE-9AE3-45BE39C97A59}" type="datetimeFigureOut">
              <a:rPr lang="ko-KR" altLang="en-US" smtClean="0"/>
              <a:pPr/>
              <a:t>2018. 9. 16.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20750" y="746125"/>
            <a:ext cx="4965700" cy="3725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1038" y="4721225"/>
            <a:ext cx="5443537" cy="44719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40863"/>
            <a:ext cx="2949575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4450" y="9440863"/>
            <a:ext cx="2949575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DF5DD3-10C4-4F53-9E08-2A05AD183D3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http://hangeul.naver.com/font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98D8404-51C6-4B08-BD89-F174425806F8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직사각형 5"/>
          <p:cNvSpPr/>
          <p:nvPr userDrawn="1"/>
        </p:nvSpPr>
        <p:spPr>
          <a:xfrm>
            <a:off x="0" y="0"/>
            <a:ext cx="9144000" cy="68616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 userDrawn="1"/>
        </p:nvSpPr>
        <p:spPr>
          <a:xfrm>
            <a:off x="539552" y="548680"/>
            <a:ext cx="8064896" cy="2736304"/>
          </a:xfrm>
          <a:prstGeom prst="rect">
            <a:avLst/>
          </a:prstGeom>
          <a:noFill/>
          <a:ln w="12700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 userDrawn="1"/>
        </p:nvSpPr>
        <p:spPr>
          <a:xfrm>
            <a:off x="539552" y="3284984"/>
            <a:ext cx="8064896" cy="1008112"/>
          </a:xfrm>
          <a:prstGeom prst="rect">
            <a:avLst/>
          </a:prstGeom>
          <a:noFill/>
          <a:ln w="12700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 userDrawn="1"/>
        </p:nvSpPr>
        <p:spPr>
          <a:xfrm>
            <a:off x="539552" y="4293096"/>
            <a:ext cx="8064896" cy="651806"/>
          </a:xfrm>
          <a:prstGeom prst="rect">
            <a:avLst/>
          </a:prstGeom>
          <a:noFill/>
          <a:ln w="12700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3" descr="C:\Documents and Settings\nhn\바탕 화면\naver_w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84368" y="6381328"/>
            <a:ext cx="864890" cy="160826"/>
          </a:xfrm>
          <a:prstGeom prst="rect">
            <a:avLst/>
          </a:prstGeom>
          <a:noFill/>
        </p:spPr>
      </p:pic>
      <p:sp>
        <p:nvSpPr>
          <p:cNvPr id="16" name="부제목 2"/>
          <p:cNvSpPr txBox="1">
            <a:spLocks/>
          </p:cNvSpPr>
          <p:nvPr userDrawn="1"/>
        </p:nvSpPr>
        <p:spPr>
          <a:xfrm>
            <a:off x="395536" y="6452092"/>
            <a:ext cx="3024336" cy="2892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</a:rPr>
              <a:t>이 문서는 </a:t>
            </a:r>
            <a:r>
              <a:rPr kumimoji="0" lang="ko-KR" altLang="en-US" sz="8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</a:rPr>
              <a:t>나눔글꼴로</a:t>
            </a: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</a:rPr>
              <a:t> 작성되었습니다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</a:rPr>
              <a:t>. </a:t>
            </a:r>
            <a:r>
              <a:rPr kumimoji="0" lang="ko-KR" altLang="en-US" sz="800" b="0" i="0" u="sng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hlinkClick r:id="rId3"/>
              </a:rPr>
              <a:t>설치하기</a:t>
            </a:r>
            <a:endParaRPr kumimoji="0" lang="ko-KR" altLang="en-US" sz="800" b="0" i="0" u="sng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 userDrawn="1"/>
        </p:nvSpPr>
        <p:spPr>
          <a:xfrm>
            <a:off x="0" y="0"/>
            <a:ext cx="9144000" cy="68616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 userDrawn="1"/>
        </p:nvSpPr>
        <p:spPr>
          <a:xfrm>
            <a:off x="539552" y="548680"/>
            <a:ext cx="8064896" cy="2736304"/>
          </a:xfrm>
          <a:prstGeom prst="rect">
            <a:avLst/>
          </a:prstGeom>
          <a:noFill/>
          <a:ln w="12700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 userDrawn="1"/>
        </p:nvSpPr>
        <p:spPr>
          <a:xfrm>
            <a:off x="395536" y="404664"/>
            <a:ext cx="8352928" cy="1296144"/>
          </a:xfrm>
          <a:prstGeom prst="rect">
            <a:avLst/>
          </a:prstGeom>
          <a:noFill/>
          <a:ln w="88900">
            <a:solidFill>
              <a:schemeClr val="accent6">
                <a:lumMod val="7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 userDrawn="1"/>
        </p:nvSpPr>
        <p:spPr>
          <a:xfrm>
            <a:off x="0" y="0"/>
            <a:ext cx="9144000" cy="68616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 userDrawn="1"/>
        </p:nvSpPr>
        <p:spPr>
          <a:xfrm>
            <a:off x="539552" y="548680"/>
            <a:ext cx="8064896" cy="2736304"/>
          </a:xfrm>
          <a:prstGeom prst="rect">
            <a:avLst/>
          </a:prstGeom>
          <a:noFill/>
          <a:ln w="12700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 userDrawn="1"/>
        </p:nvSpPr>
        <p:spPr>
          <a:xfrm>
            <a:off x="539552" y="3284984"/>
            <a:ext cx="8064896" cy="1008112"/>
          </a:xfrm>
          <a:prstGeom prst="rect">
            <a:avLst/>
          </a:prstGeom>
          <a:noFill/>
          <a:ln w="12700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 userDrawn="1"/>
        </p:nvSpPr>
        <p:spPr>
          <a:xfrm>
            <a:off x="539552" y="4293096"/>
            <a:ext cx="8064896" cy="651806"/>
          </a:xfrm>
          <a:prstGeom prst="rect">
            <a:avLst/>
          </a:prstGeom>
          <a:noFill/>
          <a:ln w="12700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3" descr="C:\Documents and Settings\nhn\바탕 화면\naver_w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84368" y="6262290"/>
            <a:ext cx="864890" cy="160826"/>
          </a:xfrm>
          <a:prstGeom prst="rect">
            <a:avLst/>
          </a:prstGeom>
          <a:noFill/>
        </p:spPr>
      </p:pic>
      <p:sp>
        <p:nvSpPr>
          <p:cNvPr id="12" name="제목 1"/>
          <p:cNvSpPr>
            <a:spLocks noGrp="1"/>
          </p:cNvSpPr>
          <p:nvPr>
            <p:ph type="title" hasCustomPrompt="1"/>
          </p:nvPr>
        </p:nvSpPr>
        <p:spPr>
          <a:xfrm>
            <a:off x="683568" y="709712"/>
            <a:ext cx="7776864" cy="2431256"/>
          </a:xfrm>
        </p:spPr>
        <p:txBody>
          <a:bodyPr anchor="t">
            <a:normAutofit/>
          </a:bodyPr>
          <a:lstStyle>
            <a:lvl1pPr algn="l">
              <a:defRPr sz="480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</a:lstStyle>
          <a:p>
            <a:r>
              <a:rPr lang="ko-KR" altLang="en-US"/>
              <a:t>제목을 입력하십시오</a:t>
            </a:r>
          </a:p>
        </p:txBody>
      </p:sp>
      <p:sp>
        <p:nvSpPr>
          <p:cNvPr id="14" name="텍스트 개체 틀 2"/>
          <p:cNvSpPr>
            <a:spLocks noGrp="1"/>
          </p:cNvSpPr>
          <p:nvPr>
            <p:ph type="body" idx="1" hasCustomPrompt="1"/>
          </p:nvPr>
        </p:nvSpPr>
        <p:spPr>
          <a:xfrm>
            <a:off x="683568" y="3441502"/>
            <a:ext cx="7776864" cy="639762"/>
          </a:xfrm>
        </p:spPr>
        <p:txBody>
          <a:bodyPr anchor="ctr">
            <a:normAutofit/>
          </a:bodyPr>
          <a:lstStyle>
            <a:lvl1pPr marL="0" indent="0">
              <a:buNone/>
              <a:defRPr sz="3000" b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부제목</a:t>
            </a:r>
          </a:p>
        </p:txBody>
      </p:sp>
      <p:sp>
        <p:nvSpPr>
          <p:cNvPr id="15" name="텍스트 개체 틀 4"/>
          <p:cNvSpPr>
            <a:spLocks noGrp="1"/>
          </p:cNvSpPr>
          <p:nvPr>
            <p:ph type="body" sz="quarter" idx="3" hasCustomPrompt="1"/>
          </p:nvPr>
        </p:nvSpPr>
        <p:spPr>
          <a:xfrm>
            <a:off x="683568" y="4437113"/>
            <a:ext cx="7776863" cy="360040"/>
          </a:xfrm>
        </p:spPr>
        <p:txBody>
          <a:bodyPr anchor="ctr">
            <a:normAutofit/>
          </a:bodyPr>
          <a:lstStyle>
            <a:lvl1pPr marL="0" indent="0">
              <a:buNone/>
              <a:defRPr sz="1000" b="1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텍스트를 입력합니다</a:t>
            </a:r>
            <a:r>
              <a:rPr lang="en-US" altLang="ko-KR"/>
              <a:t>.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간지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 userDrawn="1"/>
        </p:nvSpPr>
        <p:spPr>
          <a:xfrm>
            <a:off x="0" y="0"/>
            <a:ext cx="9144000" cy="68616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 userDrawn="1"/>
        </p:nvSpPr>
        <p:spPr>
          <a:xfrm>
            <a:off x="539552" y="548680"/>
            <a:ext cx="8064896" cy="2736304"/>
          </a:xfrm>
          <a:prstGeom prst="rect">
            <a:avLst/>
          </a:prstGeom>
          <a:noFill/>
          <a:ln w="12700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3" descr="C:\Documents and Settings\nhn\바탕 화면\naver_w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84368" y="6262290"/>
            <a:ext cx="864890" cy="160826"/>
          </a:xfrm>
          <a:prstGeom prst="rect">
            <a:avLst/>
          </a:prstGeom>
          <a:noFill/>
        </p:spPr>
      </p:pic>
      <p:sp>
        <p:nvSpPr>
          <p:cNvPr id="8" name="제목 1"/>
          <p:cNvSpPr>
            <a:spLocks noGrp="1"/>
          </p:cNvSpPr>
          <p:nvPr>
            <p:ph type="title" hasCustomPrompt="1"/>
          </p:nvPr>
        </p:nvSpPr>
        <p:spPr>
          <a:xfrm>
            <a:off x="683568" y="709712"/>
            <a:ext cx="7632848" cy="2359248"/>
          </a:xfrm>
        </p:spPr>
        <p:txBody>
          <a:bodyPr anchor="t">
            <a:normAutofit/>
          </a:bodyPr>
          <a:lstStyle>
            <a:lvl1pPr algn="l">
              <a:defRPr sz="480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</a:lstStyle>
          <a:p>
            <a:r>
              <a:rPr lang="ko-KR" altLang="en-US"/>
              <a:t>제목을 입력하십시오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457200" y="463972"/>
            <a:ext cx="8229600" cy="1152128"/>
          </a:xfrm>
        </p:spPr>
        <p:txBody>
          <a:bodyPr anchor="t">
            <a:normAutofit/>
          </a:bodyPr>
          <a:lstStyle>
            <a:lvl1pPr algn="l">
              <a:defRPr sz="3000" b="1">
                <a:solidFill>
                  <a:schemeClr val="accent6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</a:defRPr>
            </a:lvl1pPr>
          </a:lstStyle>
          <a:p>
            <a:r>
              <a:rPr lang="ko-KR" altLang="en-US"/>
              <a:t>제목을 입력하십시오 </a:t>
            </a:r>
          </a:p>
        </p:txBody>
      </p:sp>
      <p:sp>
        <p:nvSpPr>
          <p:cNvPr id="6" name="직사각형 5"/>
          <p:cNvSpPr/>
          <p:nvPr userDrawn="1"/>
        </p:nvSpPr>
        <p:spPr>
          <a:xfrm>
            <a:off x="395536" y="404664"/>
            <a:ext cx="8352928" cy="1296144"/>
          </a:xfrm>
          <a:prstGeom prst="rect">
            <a:avLst/>
          </a:prstGeom>
          <a:noFill/>
          <a:ln w="88900">
            <a:solidFill>
              <a:schemeClr val="accent6">
                <a:lumMod val="7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페이지 번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사용자정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직사각형 5"/>
          <p:cNvSpPr/>
          <p:nvPr userDrawn="1"/>
        </p:nvSpPr>
        <p:spPr>
          <a:xfrm>
            <a:off x="331277" y="6337895"/>
            <a:ext cx="47320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l"/>
            <a:fld id="{CD11B835-C8C7-43F8-9A40-E6B116444874}" type="slidenum">
              <a:rPr lang="ko-KR" altLang="en-US" sz="900" smtClean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lvl="0" algn="l"/>
              <a:t>‹#›</a:t>
            </a:fld>
            <a:endParaRPr lang="ko-KR" altLang="en-US" sz="90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0" r:id="rId2"/>
    <p:sldLayoutId id="2147483668" r:id="rId3"/>
    <p:sldLayoutId id="2147483669" r:id="rId4"/>
    <p:sldLayoutId id="2147483670" r:id="rId5"/>
    <p:sldLayoutId id="2147483662" r:id="rId6"/>
    <p:sldLayoutId id="2147483671" r:id="rId7"/>
    <p:sldLayoutId id="2147483666" r:id="rId8"/>
    <p:sldLayoutId id="2147483649" r:id="rId9"/>
  </p:sldLayoutIdLst>
  <p:hf sldNum="0" hdr="0" ftr="0" dt="0"/>
  <p:txStyles>
    <p:titleStyle>
      <a:lvl1pPr algn="ctr" defTabSz="914400" rtl="0" eaLnBrk="1" latinLnBrk="1" hangingPunct="1">
        <a:spcBef>
          <a:spcPct val="0"/>
        </a:spcBef>
        <a:buNone/>
        <a:defRPr sz="4400" b="1" kern="1200">
          <a:solidFill>
            <a:schemeClr val="accent6">
              <a:lumMod val="75000"/>
            </a:schemeClr>
          </a:solidFill>
          <a:latin typeface="나눔고딕" pitchFamily="50" charset="-127"/>
          <a:ea typeface="나눔고딕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None/>
        <a:defRPr sz="3200" b="1" kern="1200">
          <a:solidFill>
            <a:schemeClr val="accent6">
              <a:lumMod val="75000"/>
            </a:schemeClr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None/>
        <a:defRPr sz="2800" b="1" kern="1200">
          <a:solidFill>
            <a:schemeClr val="accent6">
              <a:lumMod val="7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None/>
        <a:defRPr sz="2400" b="1" kern="1200">
          <a:solidFill>
            <a:schemeClr val="accent6">
              <a:lumMod val="7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None/>
        <a:defRPr sz="2000" b="1" kern="1200">
          <a:solidFill>
            <a:schemeClr val="accent6">
              <a:lumMod val="7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None/>
        <a:defRPr sz="2000" b="1" kern="1200">
          <a:solidFill>
            <a:schemeClr val="accent6">
              <a:lumMod val="7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8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9144000" cy="68616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539552" y="548680"/>
            <a:ext cx="8064896" cy="2736304"/>
          </a:xfrm>
          <a:prstGeom prst="rect">
            <a:avLst/>
          </a:prstGeom>
          <a:noFill/>
          <a:ln w="12700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55576" y="764704"/>
            <a:ext cx="7128792" cy="1470025"/>
          </a:xfrm>
        </p:spPr>
        <p:txBody>
          <a:bodyPr>
            <a:noAutofit/>
          </a:bodyPr>
          <a:lstStyle/>
          <a:p>
            <a:pPr algn="l">
              <a:lnSpc>
                <a:spcPts val="5600"/>
              </a:lnSpc>
            </a:pPr>
            <a:r>
              <a:rPr lang="ko-KR" altLang="en-US" sz="4800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나만의 여행 가이드</a:t>
            </a:r>
            <a:br>
              <a:rPr lang="en-US" altLang="ko-KR" sz="4800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</a:br>
            <a:endParaRPr lang="ko-KR" altLang="en-US" sz="4800" dirty="0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39552" y="3284984"/>
            <a:ext cx="8064896" cy="1008112"/>
          </a:xfrm>
          <a:prstGeom prst="rect">
            <a:avLst/>
          </a:prstGeom>
          <a:noFill/>
          <a:ln w="12700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539552" y="4293096"/>
            <a:ext cx="8064896" cy="651806"/>
          </a:xfrm>
          <a:prstGeom prst="rect">
            <a:avLst/>
          </a:prstGeom>
          <a:noFill/>
          <a:ln w="12700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제목 1"/>
          <p:cNvSpPr txBox="1">
            <a:spLocks/>
          </p:cNvSpPr>
          <p:nvPr/>
        </p:nvSpPr>
        <p:spPr>
          <a:xfrm>
            <a:off x="755576" y="3355936"/>
            <a:ext cx="6120680" cy="79314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ts val="56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0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고딕 ExtraBold" pitchFamily="50" charset="-127"/>
                <a:ea typeface="나눔고딕 ExtraBold" pitchFamily="50" charset="-127"/>
                <a:cs typeface="+mj-cs"/>
              </a:rPr>
              <a:t>2018-2</a:t>
            </a:r>
            <a:r>
              <a:rPr kumimoji="0" lang="ko-KR" altLang="en-US" sz="30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고딕 ExtraBold" pitchFamily="50" charset="-127"/>
                <a:ea typeface="나눔고딕 ExtraBold" pitchFamily="50" charset="-127"/>
                <a:cs typeface="+mj-cs"/>
              </a:rPr>
              <a:t> 자료구조 설계 개인프로젝트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AEFB172-2376-6D4F-89B9-F17C07FED694}"/>
              </a:ext>
            </a:extLst>
          </p:cNvPr>
          <p:cNvSpPr txBox="1"/>
          <p:nvPr/>
        </p:nvSpPr>
        <p:spPr>
          <a:xfrm>
            <a:off x="4090600" y="4437112"/>
            <a:ext cx="45365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디지털이미징공학과</a:t>
            </a:r>
            <a:r>
              <a:rPr lang="ko-KR" altLang="en-US" sz="2000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20155857</a:t>
            </a:r>
            <a:r>
              <a:rPr lang="ko-KR" altLang="en-US" sz="2000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 손희덕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 descr="NHN로고-흰색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884368" y="6309320"/>
            <a:ext cx="852686" cy="20464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67544" y="404664"/>
            <a:ext cx="6552728" cy="704078"/>
          </a:xfrm>
        </p:spPr>
        <p:txBody>
          <a:bodyPr>
            <a:noAutofit/>
          </a:bodyPr>
          <a:lstStyle/>
          <a:p>
            <a:pPr algn="l"/>
            <a:r>
              <a:rPr lang="en-US" altLang="ko-KR" sz="3000" b="1" spc="-100" dirty="0">
                <a:solidFill>
                  <a:schemeClr val="accent6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I</a:t>
            </a:r>
            <a:r>
              <a:rPr lang="en-US" altLang="ko-KR" sz="3000" spc="-100" dirty="0">
                <a:latin typeface="나눔고딕 ExtraBold" pitchFamily="50" charset="-127"/>
                <a:ea typeface="나눔고딕 ExtraBold" pitchFamily="50" charset="-127"/>
              </a:rPr>
              <a:t>DEA BUILDING</a:t>
            </a:r>
            <a:endParaRPr lang="en-US" altLang="ko-KR" sz="3000" b="1" spc="-100" dirty="0">
              <a:solidFill>
                <a:schemeClr val="accent6">
                  <a:lumMod val="75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pic>
        <p:nvPicPr>
          <p:cNvPr id="12" name="그림 11" descr="NHN로고-흰색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884368" y="6309320"/>
            <a:ext cx="852686" cy="204645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395536" y="404664"/>
            <a:ext cx="8352928" cy="792088"/>
          </a:xfrm>
          <a:prstGeom prst="rect">
            <a:avLst/>
          </a:prstGeom>
          <a:noFill/>
          <a:ln w="88900">
            <a:solidFill>
              <a:schemeClr val="accent6">
                <a:lumMod val="7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09062C7-C797-1449-9476-94576AB85C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584" y="1632198"/>
            <a:ext cx="2476971" cy="4405707"/>
          </a:xfrm>
          <a:prstGeom prst="rect">
            <a:avLst/>
          </a:prstGeom>
          <a:ln w="38100">
            <a:solidFill>
              <a:srgbClr val="706868"/>
            </a:solidFill>
          </a:ln>
        </p:spPr>
      </p:pic>
      <p:sp>
        <p:nvSpPr>
          <p:cNvPr id="19" name="부제목 2">
            <a:extLst>
              <a:ext uri="{FF2B5EF4-FFF2-40B4-BE49-F238E27FC236}">
                <a16:creationId xmlns:a16="http://schemas.microsoft.com/office/drawing/2014/main" id="{7CBD11E1-C4CE-A045-A4FB-C57921323FB9}"/>
              </a:ext>
            </a:extLst>
          </p:cNvPr>
          <p:cNvSpPr txBox="1">
            <a:spLocks/>
          </p:cNvSpPr>
          <p:nvPr/>
        </p:nvSpPr>
        <p:spPr>
          <a:xfrm>
            <a:off x="3535616" y="1574106"/>
            <a:ext cx="5356863" cy="43578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9.11[</a:t>
            </a:r>
            <a:r>
              <a:rPr lang="ko-KR" altLang="en-US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화</a:t>
            </a:r>
            <a:r>
              <a:rPr lang="en-US" altLang="ko-KR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]</a:t>
            </a:r>
            <a:r>
              <a:rPr lang="ko-KR" altLang="en-US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16:00</a:t>
            </a:r>
            <a:r>
              <a:rPr lang="ko-KR" altLang="en-US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~</a:t>
            </a:r>
            <a:r>
              <a:rPr lang="ko-KR" altLang="en-US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22:00</a:t>
            </a:r>
          </a:p>
          <a:p>
            <a:pPr>
              <a:lnSpc>
                <a:spcPct val="150000"/>
              </a:lnSpc>
            </a:pPr>
            <a:r>
              <a:rPr lang="ko-KR" altLang="en-US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경복궁</a:t>
            </a:r>
            <a:r>
              <a:rPr lang="en-US" altLang="ko-KR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,</a:t>
            </a:r>
            <a:r>
              <a:rPr lang="ko-KR" altLang="en-US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2000" b="1" spc="-20" dirty="0" err="1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대림미술관</a:t>
            </a:r>
            <a:r>
              <a:rPr lang="en-US" altLang="ko-KR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,</a:t>
            </a:r>
            <a:r>
              <a:rPr lang="ko-KR" altLang="en-US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2000" b="1" spc="-20" dirty="0" err="1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호호식당</a:t>
            </a:r>
            <a:r>
              <a:rPr lang="en-US" altLang="ko-KR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,</a:t>
            </a:r>
            <a:r>
              <a:rPr lang="ko-KR" altLang="en-US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2000" b="1" spc="-20" dirty="0" err="1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심산애</a:t>
            </a:r>
            <a:endParaRPr lang="en-US" altLang="ko-KR" sz="20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20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갈 곳은 많지만 시간은 정해져 있다</a:t>
            </a:r>
            <a:r>
              <a:rPr lang="en-US" altLang="ko-KR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20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경복궁 먼저</a:t>
            </a:r>
            <a:r>
              <a:rPr lang="en-US" altLang="ko-KR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?</a:t>
            </a:r>
            <a:r>
              <a:rPr lang="ko-KR" altLang="en-US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미술관 먼저</a:t>
            </a:r>
            <a:r>
              <a:rPr lang="en-US" altLang="ko-KR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?</a:t>
            </a:r>
          </a:p>
          <a:p>
            <a:pPr>
              <a:lnSpc>
                <a:spcPct val="150000"/>
              </a:lnSpc>
            </a:pPr>
            <a:endParaRPr lang="en-US" altLang="ko-KR" sz="20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✓ 경복궁 ➤  </a:t>
            </a:r>
            <a:r>
              <a:rPr lang="ko-KR" altLang="en-US" sz="2000" b="1" spc="-20" dirty="0" err="1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호호식당</a:t>
            </a:r>
            <a:r>
              <a:rPr lang="ko-KR" altLang="en-US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➤ </a:t>
            </a:r>
            <a:r>
              <a:rPr lang="ko-KR" altLang="en-US" sz="2000" b="1" spc="-20" dirty="0" err="1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대림미술관</a:t>
            </a:r>
            <a:r>
              <a:rPr lang="ko-KR" altLang="en-US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➤ </a:t>
            </a:r>
            <a:r>
              <a:rPr lang="ko-KR" altLang="en-US" sz="2000" b="1" spc="-20" dirty="0" err="1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심산애</a:t>
            </a:r>
            <a:endParaRPr lang="en-US" altLang="ko-KR" sz="20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20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20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800109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 descr="NHN로고-흰색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884368" y="6309320"/>
            <a:ext cx="852686" cy="20464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67544" y="404664"/>
            <a:ext cx="6552728" cy="704078"/>
          </a:xfrm>
        </p:spPr>
        <p:txBody>
          <a:bodyPr>
            <a:noAutofit/>
          </a:bodyPr>
          <a:lstStyle/>
          <a:p>
            <a:pPr algn="l"/>
            <a:r>
              <a:rPr lang="en-US" altLang="ko-KR" sz="3000" b="1" spc="-100" dirty="0">
                <a:solidFill>
                  <a:schemeClr val="accent6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I</a:t>
            </a:r>
            <a:r>
              <a:rPr lang="en-US" altLang="ko-KR" sz="3000" spc="-100" dirty="0">
                <a:latin typeface="나눔고딕 ExtraBold" pitchFamily="50" charset="-127"/>
                <a:ea typeface="나눔고딕 ExtraBold" pitchFamily="50" charset="-127"/>
              </a:rPr>
              <a:t>DEA BUILDING</a:t>
            </a:r>
            <a:endParaRPr lang="en-US" altLang="ko-KR" sz="3000" b="1" spc="-100" dirty="0">
              <a:solidFill>
                <a:schemeClr val="accent6">
                  <a:lumMod val="75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pic>
        <p:nvPicPr>
          <p:cNvPr id="12" name="그림 11" descr="NHN로고-흰색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884368" y="6309320"/>
            <a:ext cx="852686" cy="204645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395536" y="404664"/>
            <a:ext cx="8352928" cy="792088"/>
          </a:xfrm>
          <a:prstGeom prst="rect">
            <a:avLst/>
          </a:prstGeom>
          <a:noFill/>
          <a:ln w="88900">
            <a:solidFill>
              <a:schemeClr val="accent6">
                <a:lumMod val="7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09062C7-C797-1449-9476-94576AB85C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584" y="1632199"/>
            <a:ext cx="2476971" cy="4405705"/>
          </a:xfrm>
          <a:prstGeom prst="rect">
            <a:avLst/>
          </a:prstGeom>
          <a:ln w="38100">
            <a:solidFill>
              <a:srgbClr val="706868"/>
            </a:solidFill>
          </a:ln>
        </p:spPr>
      </p:pic>
      <p:sp>
        <p:nvSpPr>
          <p:cNvPr id="19" name="부제목 2">
            <a:extLst>
              <a:ext uri="{FF2B5EF4-FFF2-40B4-BE49-F238E27FC236}">
                <a16:creationId xmlns:a16="http://schemas.microsoft.com/office/drawing/2014/main" id="{7CBD11E1-C4CE-A045-A4FB-C57921323FB9}"/>
              </a:ext>
            </a:extLst>
          </p:cNvPr>
          <p:cNvSpPr txBox="1">
            <a:spLocks/>
          </p:cNvSpPr>
          <p:nvPr/>
        </p:nvSpPr>
        <p:spPr>
          <a:xfrm>
            <a:off x="3535616" y="1574107"/>
            <a:ext cx="5356863" cy="33586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9.11[</a:t>
            </a:r>
            <a:r>
              <a:rPr lang="ko-KR" altLang="en-US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화</a:t>
            </a:r>
            <a:r>
              <a:rPr lang="en-US" altLang="ko-KR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]</a:t>
            </a:r>
            <a:r>
              <a:rPr lang="ko-KR" altLang="en-US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16:00</a:t>
            </a:r>
            <a:r>
              <a:rPr lang="ko-KR" altLang="en-US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~</a:t>
            </a:r>
            <a:r>
              <a:rPr lang="ko-KR" altLang="en-US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22:00</a:t>
            </a:r>
          </a:p>
          <a:p>
            <a:pPr>
              <a:lnSpc>
                <a:spcPct val="150000"/>
              </a:lnSpc>
            </a:pPr>
            <a:r>
              <a:rPr lang="ko-KR" altLang="en-US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✓ 경복궁 ➤  </a:t>
            </a:r>
            <a:r>
              <a:rPr lang="ko-KR" altLang="en-US" sz="2000" b="1" spc="-20" dirty="0" err="1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호호식당</a:t>
            </a:r>
            <a:r>
              <a:rPr lang="ko-KR" altLang="en-US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➤ </a:t>
            </a:r>
            <a:r>
              <a:rPr lang="ko-KR" altLang="en-US" sz="2000" b="1" spc="-20" dirty="0" err="1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대림미술관</a:t>
            </a:r>
            <a:r>
              <a:rPr lang="ko-KR" altLang="en-US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➤ </a:t>
            </a:r>
            <a:r>
              <a:rPr lang="ko-KR" altLang="en-US" sz="2000" b="1" spc="-20" dirty="0" err="1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심산애</a:t>
            </a:r>
            <a:endParaRPr lang="en-US" altLang="ko-KR" sz="20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	</a:t>
            </a:r>
            <a:r>
              <a:rPr lang="ko-KR" altLang="en-US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휴무일</a:t>
            </a:r>
            <a:r>
              <a:rPr lang="en-US" altLang="ko-KR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,</a:t>
            </a:r>
            <a:r>
              <a:rPr lang="ko-KR" altLang="en-US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개</a:t>
            </a:r>
            <a:r>
              <a:rPr lang="en-US" altLang="ko-KR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</a:t>
            </a:r>
            <a:r>
              <a:rPr lang="ko-KR" altLang="en-US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폐관 시간</a:t>
            </a:r>
            <a:r>
              <a:rPr lang="en-US" altLang="ko-KR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,</a:t>
            </a:r>
            <a:r>
              <a:rPr lang="ko-KR" altLang="en-US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공사</a:t>
            </a:r>
            <a:endParaRPr lang="en-US" altLang="ko-KR" sz="20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	</a:t>
            </a:r>
            <a:r>
              <a:rPr lang="ko-KR" altLang="en-US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다양한 이유로 일정에 지장이 생긴다</a:t>
            </a:r>
            <a:r>
              <a:rPr lang="en-US" altLang="ko-KR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20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20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✓ </a:t>
            </a:r>
            <a:r>
              <a:rPr lang="ko-KR" altLang="en-US" sz="2000" b="1" spc="-20" dirty="0" err="1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대림미술관</a:t>
            </a:r>
            <a:r>
              <a:rPr lang="ko-KR" altLang="en-US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➤  </a:t>
            </a:r>
            <a:r>
              <a:rPr lang="ko-KR" altLang="en-US" sz="2000" b="1" spc="-20" dirty="0" err="1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호호식당</a:t>
            </a:r>
            <a:r>
              <a:rPr lang="ko-KR" altLang="en-US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➤ 경복궁 ➤ </a:t>
            </a:r>
            <a:r>
              <a:rPr lang="ko-KR" altLang="en-US" sz="2000" b="1" spc="-20" dirty="0" err="1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심산애</a:t>
            </a:r>
            <a:endParaRPr lang="en-US" altLang="ko-KR" sz="20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20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20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20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B9458EA-61F3-C549-9220-5FBD0B313A13}"/>
              </a:ext>
            </a:extLst>
          </p:cNvPr>
          <p:cNvSpPr/>
          <p:nvPr/>
        </p:nvSpPr>
        <p:spPr>
          <a:xfrm>
            <a:off x="1040857" y="5301208"/>
            <a:ext cx="1396424" cy="144016"/>
          </a:xfrm>
          <a:prstGeom prst="rect">
            <a:avLst/>
          </a:prstGeom>
          <a:solidFill>
            <a:srgbClr val="FFC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6A8CDA8-99D0-7E45-B76D-9EEEC47D53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4506" y="4932796"/>
            <a:ext cx="1155700" cy="1219200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C7A5E2F0-0EB9-1249-B58A-33F8183DDFED}"/>
              </a:ext>
            </a:extLst>
          </p:cNvPr>
          <p:cNvSpPr/>
          <p:nvPr/>
        </p:nvSpPr>
        <p:spPr>
          <a:xfrm>
            <a:off x="3805433" y="5081388"/>
            <a:ext cx="4943031" cy="974030"/>
          </a:xfrm>
          <a:prstGeom prst="rect">
            <a:avLst/>
          </a:prstGeom>
          <a:noFill/>
          <a:ln w="88900">
            <a:solidFill>
              <a:schemeClr val="accent6">
                <a:lumMod val="7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최적의 코스 짜기 프로그램</a:t>
            </a:r>
            <a:endParaRPr lang="en-US" altLang="ko-KR" sz="20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r>
              <a:rPr lang="ko-KR" altLang="en-US" sz="1400" b="1" spc="-20" dirty="0" err="1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제한점</a:t>
            </a:r>
            <a:r>
              <a:rPr lang="ko-KR" altLang="en-US" sz="1400" b="1" spc="-20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400" b="1" spc="-20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:</a:t>
            </a:r>
            <a:r>
              <a:rPr lang="ko-KR" altLang="en-US" sz="1400" b="1" spc="-20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 데이터가 너무 방대하다</a:t>
            </a:r>
            <a:r>
              <a:rPr lang="en-US" altLang="ko-KR" sz="1400" b="1" spc="-20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.</a:t>
            </a:r>
            <a:r>
              <a:rPr lang="ko-KR" altLang="en-US" sz="2000" b="1" spc="-20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423057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16253" y="0"/>
            <a:ext cx="9144000" cy="68616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539552" y="548680"/>
            <a:ext cx="8064896" cy="2736304"/>
          </a:xfrm>
          <a:prstGeom prst="rect">
            <a:avLst/>
          </a:prstGeom>
          <a:noFill/>
          <a:ln w="11430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55576" y="641973"/>
            <a:ext cx="6316216" cy="2549718"/>
          </a:xfrm>
        </p:spPr>
        <p:txBody>
          <a:bodyPr>
            <a:noAutofit/>
          </a:bodyPr>
          <a:lstStyle/>
          <a:p>
            <a:pPr algn="l"/>
            <a:r>
              <a:rPr lang="ko-KR" altLang="en-US" sz="4000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자유여행</a:t>
            </a:r>
            <a:r>
              <a:rPr lang="en-US" altLang="ko-KR" sz="4000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,</a:t>
            </a:r>
            <a:br>
              <a:rPr lang="en-US" altLang="ko-KR" sz="4000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</a:br>
            <a:r>
              <a:rPr lang="ko-KR" altLang="en-US" sz="4000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나는 가고 싶은 곳은 많고</a:t>
            </a:r>
            <a:br>
              <a:rPr lang="en-US" altLang="ko-KR" sz="4000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</a:br>
            <a:r>
              <a:rPr lang="ko-KR" altLang="en-US" sz="4000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시간은 정해져 있다</a:t>
            </a:r>
            <a:r>
              <a:rPr lang="en-US" altLang="ko-KR" sz="4000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.</a:t>
            </a:r>
            <a:br>
              <a:rPr lang="en-US" altLang="ko-KR" sz="4000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</a:br>
            <a:r>
              <a:rPr lang="ko-KR" altLang="en-US" sz="4000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나의 여행 코스는</a:t>
            </a:r>
            <a:r>
              <a:rPr lang="en-US" altLang="ko-KR" sz="4000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?</a:t>
            </a:r>
            <a:endParaRPr lang="ko-KR" altLang="en-US" sz="4000" dirty="0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16" name="제목 1"/>
          <p:cNvSpPr txBox="1">
            <a:spLocks/>
          </p:cNvSpPr>
          <p:nvPr/>
        </p:nvSpPr>
        <p:spPr>
          <a:xfrm>
            <a:off x="5508104" y="476673"/>
            <a:ext cx="2941314" cy="108012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r" defTabSz="914400" rtl="0" eaLnBrk="1" fontAlgn="auto" latinLnBrk="1" hangingPunct="1">
              <a:lnSpc>
                <a:spcPts val="56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-15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고딕 ExtraBold" pitchFamily="50" charset="-127"/>
                <a:ea typeface="나눔고딕 ExtraBold" pitchFamily="50" charset="-127"/>
                <a:cs typeface="+mj-cs"/>
              </a:rPr>
              <a:t>01. IDEA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나눔고딕 ExtraBold" pitchFamily="50" charset="-127"/>
              <a:ea typeface="나눔고딕 ExtraBold" pitchFamily="50" charset="-127"/>
              <a:cs typeface="+mj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FA8874E-3F76-4040-882D-A67D47E1A8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254" y="3603713"/>
            <a:ext cx="4067746" cy="2935557"/>
          </a:xfrm>
          <a:prstGeom prst="rect">
            <a:avLst/>
          </a:prstGeom>
        </p:spPr>
      </p:pic>
      <p:pic>
        <p:nvPicPr>
          <p:cNvPr id="10" name="그래픽 9">
            <a:extLst>
              <a:ext uri="{FF2B5EF4-FFF2-40B4-BE49-F238E27FC236}">
                <a16:creationId xmlns:a16="http://schemas.microsoft.com/office/drawing/2014/main" id="{58ADBCD2-69E4-E446-9F53-D069318EC3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83172" y="1412776"/>
            <a:ext cx="1825562" cy="182556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F231E4F-1EEF-9247-A6D4-6C2F196C26CD}"/>
              </a:ext>
            </a:extLst>
          </p:cNvPr>
          <p:cNvSpPr txBox="1"/>
          <p:nvPr/>
        </p:nvSpPr>
        <p:spPr>
          <a:xfrm>
            <a:off x="4860032" y="3603713"/>
            <a:ext cx="3744416" cy="2808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2000" b="1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나에게 주어진 시간은</a:t>
            </a:r>
            <a:r>
              <a:rPr lang="en-US" altLang="ko-KR" sz="2000" b="1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?</a:t>
            </a:r>
          </a:p>
          <a:p>
            <a:pPr algn="r">
              <a:lnSpc>
                <a:spcPct val="150000"/>
              </a:lnSpc>
            </a:pPr>
            <a:r>
              <a:rPr lang="en-US" altLang="ko-KR" sz="2000" b="1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9.3(</a:t>
            </a:r>
            <a:r>
              <a:rPr lang="ko-KR" altLang="en-US" sz="2000" b="1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월</a:t>
            </a:r>
            <a:r>
              <a:rPr lang="en-US" altLang="ko-KR" sz="2000" b="1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)</a:t>
            </a:r>
            <a:r>
              <a:rPr lang="ko-KR" altLang="en-US" sz="2000" b="1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 </a:t>
            </a:r>
            <a:r>
              <a:rPr lang="en-US" altLang="ko-KR" sz="2000" b="1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~</a:t>
            </a:r>
            <a:r>
              <a:rPr lang="ko-KR" altLang="en-US" sz="2000" b="1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 </a:t>
            </a:r>
            <a:r>
              <a:rPr lang="en-US" altLang="ko-KR" sz="2000" b="1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9.5(</a:t>
            </a:r>
            <a:r>
              <a:rPr lang="ko-KR" altLang="en-US" sz="2000" b="1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수</a:t>
            </a:r>
            <a:r>
              <a:rPr lang="en-US" altLang="ko-KR" sz="2000" b="1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2000" b="1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어디를 가고 싶은가</a:t>
            </a:r>
            <a:r>
              <a:rPr lang="en-US" altLang="ko-KR" sz="2000" b="1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?</a:t>
            </a:r>
          </a:p>
          <a:p>
            <a:pPr algn="r">
              <a:lnSpc>
                <a:spcPct val="150000"/>
              </a:lnSpc>
            </a:pPr>
            <a:r>
              <a:rPr lang="en-US" altLang="ko-KR" sz="2000" b="1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A, B ,C ,D,E,F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2000" b="1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나의 교통 수단은</a:t>
            </a:r>
            <a:r>
              <a:rPr lang="en-US" altLang="ko-KR" sz="2000" b="1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?</a:t>
            </a:r>
          </a:p>
          <a:p>
            <a:pPr algn="r">
              <a:lnSpc>
                <a:spcPct val="150000"/>
              </a:lnSpc>
            </a:pPr>
            <a:r>
              <a:rPr lang="ko-KR" altLang="en-US" sz="2000" b="1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뚜벅이</a:t>
            </a:r>
            <a:r>
              <a:rPr lang="en-US" altLang="ko-KR" sz="2000" b="1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..</a:t>
            </a:r>
            <a:r>
              <a:rPr lang="ko-KR" altLang="en-US" sz="2000" b="1" dirty="0" err="1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ㅜ</a:t>
            </a:r>
            <a:endParaRPr lang="en-US" altLang="ko-KR" sz="2000" b="1" dirty="0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  <a:cs typeface="+mj-c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-8648" y="19332"/>
            <a:ext cx="9144000" cy="68616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5D074A02-1D73-7A40-BD79-BCD064649C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904" y="188640"/>
            <a:ext cx="8082191" cy="5400600"/>
          </a:xfrm>
          <a:prstGeom prst="rect">
            <a:avLst/>
          </a:prstGeom>
          <a:ln w="57150">
            <a:solidFill>
              <a:schemeClr val="bg1"/>
            </a:solidFill>
          </a:ln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5FEE3CAD-B63E-7C44-A0AC-363C5898F55E}"/>
              </a:ext>
            </a:extLst>
          </p:cNvPr>
          <p:cNvSpPr/>
          <p:nvPr/>
        </p:nvSpPr>
        <p:spPr>
          <a:xfrm>
            <a:off x="530904" y="5777880"/>
            <a:ext cx="8064896" cy="963488"/>
          </a:xfrm>
          <a:prstGeom prst="rect">
            <a:avLst/>
          </a:prstGeom>
          <a:noFill/>
          <a:ln w="5715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Graph</a:t>
            </a:r>
            <a:r>
              <a:rPr lang="ko-KR" altLang="en-US" sz="2000" b="1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의 구조는</a:t>
            </a:r>
            <a:r>
              <a:rPr lang="en-US" altLang="ko-KR" sz="2000" b="1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?</a:t>
            </a:r>
            <a:br>
              <a:rPr lang="en-US" altLang="ko-KR" sz="2000" b="1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</a:br>
            <a:r>
              <a:rPr lang="en" altLang="ko-KR" sz="2000" b="1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Vertex =</a:t>
            </a:r>
            <a:r>
              <a:rPr lang="ko-KR" altLang="en-US" sz="2000" b="1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 </a:t>
            </a:r>
            <a:r>
              <a:rPr lang="en-US" altLang="ko-KR" sz="2000" b="1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Attraction</a:t>
            </a:r>
            <a:r>
              <a:rPr lang="en" altLang="ko-KR" sz="2000" b="1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 			 edge =</a:t>
            </a:r>
            <a:r>
              <a:rPr lang="ko-KR" altLang="en-US" sz="2000" b="1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 </a:t>
            </a:r>
            <a:r>
              <a:rPr lang="en-US" altLang="ko-KR" sz="2000" b="1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Path</a:t>
            </a:r>
            <a:endParaRPr lang="en" altLang="ko-KR" sz="2000" b="1" dirty="0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  <a:cs typeface="+mj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76E0B8A-25B6-F64C-9C73-4DEB5D037B99}"/>
              </a:ext>
            </a:extLst>
          </p:cNvPr>
          <p:cNvSpPr>
            <a:spLocks noChangeAspect="1"/>
          </p:cNvSpPr>
          <p:nvPr/>
        </p:nvSpPr>
        <p:spPr>
          <a:xfrm>
            <a:off x="4419352" y="764704"/>
            <a:ext cx="288000" cy="288000"/>
          </a:xfrm>
          <a:prstGeom prst="rect">
            <a:avLst/>
          </a:prstGeom>
          <a:solidFill>
            <a:srgbClr val="00B0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9E8F620-B298-094E-BB92-F3174BF5E3DC}"/>
              </a:ext>
            </a:extLst>
          </p:cNvPr>
          <p:cNvSpPr>
            <a:spLocks noChangeAspect="1"/>
          </p:cNvSpPr>
          <p:nvPr/>
        </p:nvSpPr>
        <p:spPr>
          <a:xfrm>
            <a:off x="3491880" y="1628800"/>
            <a:ext cx="288000" cy="288000"/>
          </a:xfrm>
          <a:prstGeom prst="rect">
            <a:avLst/>
          </a:prstGeom>
          <a:solidFill>
            <a:srgbClr val="00B0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E6D0F0D-9ADA-1943-AEA7-68C0FE7FBF61}"/>
              </a:ext>
            </a:extLst>
          </p:cNvPr>
          <p:cNvSpPr>
            <a:spLocks noChangeAspect="1"/>
          </p:cNvSpPr>
          <p:nvPr/>
        </p:nvSpPr>
        <p:spPr>
          <a:xfrm>
            <a:off x="1115616" y="6259624"/>
            <a:ext cx="288000" cy="288000"/>
          </a:xfrm>
          <a:prstGeom prst="rect">
            <a:avLst/>
          </a:prstGeom>
          <a:solidFill>
            <a:srgbClr val="00B0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371C1FC-968D-E041-A509-DC6F48F4F367}"/>
              </a:ext>
            </a:extLst>
          </p:cNvPr>
          <p:cNvSpPr>
            <a:spLocks noChangeAspect="1"/>
          </p:cNvSpPr>
          <p:nvPr/>
        </p:nvSpPr>
        <p:spPr>
          <a:xfrm>
            <a:off x="4860032" y="3412590"/>
            <a:ext cx="288000" cy="288000"/>
          </a:xfrm>
          <a:prstGeom prst="rect">
            <a:avLst/>
          </a:prstGeom>
          <a:solidFill>
            <a:srgbClr val="00B0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64D3AC2-A853-C044-9EC3-21B0B1242670}"/>
              </a:ext>
            </a:extLst>
          </p:cNvPr>
          <p:cNvSpPr>
            <a:spLocks noChangeAspect="1"/>
          </p:cNvSpPr>
          <p:nvPr/>
        </p:nvSpPr>
        <p:spPr>
          <a:xfrm>
            <a:off x="4362338" y="3933056"/>
            <a:ext cx="288000" cy="288000"/>
          </a:xfrm>
          <a:prstGeom prst="rect">
            <a:avLst/>
          </a:prstGeom>
          <a:solidFill>
            <a:srgbClr val="00B0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69A1C44-494A-094A-96D7-051105A0D02A}"/>
              </a:ext>
            </a:extLst>
          </p:cNvPr>
          <p:cNvSpPr>
            <a:spLocks noChangeAspect="1"/>
          </p:cNvSpPr>
          <p:nvPr/>
        </p:nvSpPr>
        <p:spPr>
          <a:xfrm>
            <a:off x="6876256" y="2566519"/>
            <a:ext cx="288000" cy="288000"/>
          </a:xfrm>
          <a:prstGeom prst="rect">
            <a:avLst/>
          </a:prstGeom>
          <a:solidFill>
            <a:srgbClr val="00B0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E1C40D5-E590-9246-B309-B9BDD15101AC}"/>
              </a:ext>
            </a:extLst>
          </p:cNvPr>
          <p:cNvSpPr>
            <a:spLocks noChangeAspect="1"/>
          </p:cNvSpPr>
          <p:nvPr/>
        </p:nvSpPr>
        <p:spPr>
          <a:xfrm>
            <a:off x="2158621" y="3789056"/>
            <a:ext cx="288000" cy="288000"/>
          </a:xfrm>
          <a:prstGeom prst="rect">
            <a:avLst/>
          </a:prstGeom>
          <a:solidFill>
            <a:srgbClr val="00B0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60B497F-E88D-C549-97B2-DC3F251C1B31}"/>
              </a:ext>
            </a:extLst>
          </p:cNvPr>
          <p:cNvSpPr>
            <a:spLocks noChangeAspect="1"/>
          </p:cNvSpPr>
          <p:nvPr/>
        </p:nvSpPr>
        <p:spPr>
          <a:xfrm>
            <a:off x="2014621" y="2710519"/>
            <a:ext cx="288000" cy="288000"/>
          </a:xfrm>
          <a:prstGeom prst="rect">
            <a:avLst/>
          </a:prstGeom>
          <a:solidFill>
            <a:srgbClr val="00B0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995A04B1-6B8A-3A4D-B281-14227E7D503A}"/>
              </a:ext>
            </a:extLst>
          </p:cNvPr>
          <p:cNvCxnSpPr/>
          <p:nvPr/>
        </p:nvCxnSpPr>
        <p:spPr>
          <a:xfrm flipV="1">
            <a:off x="2158621" y="1772800"/>
            <a:ext cx="1477259" cy="108171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028BD521-38ED-5E47-872D-EB5F6B6054AF}"/>
              </a:ext>
            </a:extLst>
          </p:cNvPr>
          <p:cNvCxnSpPr>
            <a:cxnSpLocks/>
          </p:cNvCxnSpPr>
          <p:nvPr/>
        </p:nvCxnSpPr>
        <p:spPr>
          <a:xfrm flipV="1">
            <a:off x="3635880" y="948238"/>
            <a:ext cx="908679" cy="82456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A3E1DB37-795E-8641-997C-37BFE6817A02}"/>
              </a:ext>
            </a:extLst>
          </p:cNvPr>
          <p:cNvCxnSpPr>
            <a:cxnSpLocks/>
          </p:cNvCxnSpPr>
          <p:nvPr/>
        </p:nvCxnSpPr>
        <p:spPr>
          <a:xfrm>
            <a:off x="2322160" y="3970660"/>
            <a:ext cx="2222399" cy="10639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9B10081B-AFEA-4C41-AB64-B807D10D8A91}"/>
              </a:ext>
            </a:extLst>
          </p:cNvPr>
          <p:cNvCxnSpPr>
            <a:cxnSpLocks/>
          </p:cNvCxnSpPr>
          <p:nvPr/>
        </p:nvCxnSpPr>
        <p:spPr>
          <a:xfrm flipV="1">
            <a:off x="4486017" y="3556590"/>
            <a:ext cx="518015" cy="53705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A7604783-DA3F-674B-83EB-1D9C0021EC3F}"/>
              </a:ext>
            </a:extLst>
          </p:cNvPr>
          <p:cNvCxnSpPr>
            <a:cxnSpLocks/>
          </p:cNvCxnSpPr>
          <p:nvPr/>
        </p:nvCxnSpPr>
        <p:spPr>
          <a:xfrm flipV="1">
            <a:off x="5004032" y="2710520"/>
            <a:ext cx="2016224" cy="84607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[R] 23">
            <a:extLst>
              <a:ext uri="{FF2B5EF4-FFF2-40B4-BE49-F238E27FC236}">
                <a16:creationId xmlns:a16="http://schemas.microsoft.com/office/drawing/2014/main" id="{8461FBBF-0847-F744-922A-62CFB43513D3}"/>
              </a:ext>
            </a:extLst>
          </p:cNvPr>
          <p:cNvCxnSpPr>
            <a:cxnSpLocks/>
          </p:cNvCxnSpPr>
          <p:nvPr/>
        </p:nvCxnSpPr>
        <p:spPr>
          <a:xfrm>
            <a:off x="5652120" y="6453336"/>
            <a:ext cx="43208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67544" y="404664"/>
            <a:ext cx="6552728" cy="704078"/>
          </a:xfrm>
        </p:spPr>
        <p:txBody>
          <a:bodyPr>
            <a:noAutofit/>
          </a:bodyPr>
          <a:lstStyle/>
          <a:p>
            <a:pPr algn="l"/>
            <a:r>
              <a:rPr lang="en-US" altLang="ko-KR" sz="3000" b="1" spc="-100" dirty="0">
                <a:solidFill>
                  <a:schemeClr val="accent6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Graph Model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395536" y="404664"/>
            <a:ext cx="8352928" cy="792088"/>
          </a:xfrm>
          <a:prstGeom prst="rect">
            <a:avLst/>
          </a:prstGeom>
          <a:noFill/>
          <a:ln w="88900">
            <a:solidFill>
              <a:schemeClr val="accent6">
                <a:lumMod val="7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" name="부제목 2"/>
          <p:cNvSpPr txBox="1">
            <a:spLocks/>
          </p:cNvSpPr>
          <p:nvPr/>
        </p:nvSpPr>
        <p:spPr>
          <a:xfrm>
            <a:off x="514075" y="1861844"/>
            <a:ext cx="3528392" cy="41459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1">
              <a:lnSpc>
                <a:spcPct val="150000"/>
              </a:lnSpc>
            </a:pP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=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가고 싶은 관광지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	-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개관</a:t>
            </a: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,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폐관</a:t>
            </a: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,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휴무 정보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	-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평균 관람 시간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	-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교통 정보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60B3F4-929D-1943-A725-42D0ECD42A23}"/>
              </a:ext>
            </a:extLst>
          </p:cNvPr>
          <p:cNvSpPr txBox="1"/>
          <p:nvPr/>
        </p:nvSpPr>
        <p:spPr>
          <a:xfrm>
            <a:off x="755576" y="1400179"/>
            <a:ext cx="2808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Vertex[Attraction]</a:t>
            </a:r>
            <a:endParaRPr lang="ko-KR" altLang="en-US" sz="24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27843FB-6BAF-EA4F-86F2-509226E28423}"/>
              </a:ext>
            </a:extLst>
          </p:cNvPr>
          <p:cNvSpPr txBox="1"/>
          <p:nvPr/>
        </p:nvSpPr>
        <p:spPr>
          <a:xfrm>
            <a:off x="5208662" y="1405507"/>
            <a:ext cx="1811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Edge[Path]</a:t>
            </a:r>
            <a:endParaRPr lang="ko-KR" altLang="en-US" sz="24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D57ADA5-1B65-254A-8A82-FD043DF7442C}"/>
              </a:ext>
            </a:extLst>
          </p:cNvPr>
          <p:cNvSpPr>
            <a:spLocks noChangeAspect="1"/>
          </p:cNvSpPr>
          <p:nvPr/>
        </p:nvSpPr>
        <p:spPr>
          <a:xfrm>
            <a:off x="395536" y="1471901"/>
            <a:ext cx="288000" cy="288000"/>
          </a:xfrm>
          <a:prstGeom prst="rect">
            <a:avLst/>
          </a:prstGeom>
          <a:solidFill>
            <a:srgbClr val="00B0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55BFEB79-7FEA-4549-BA3A-7E6C629B3553}"/>
              </a:ext>
            </a:extLst>
          </p:cNvPr>
          <p:cNvSpPr txBox="1">
            <a:spLocks/>
          </p:cNvSpPr>
          <p:nvPr/>
        </p:nvSpPr>
        <p:spPr>
          <a:xfrm>
            <a:off x="5508104" y="476673"/>
            <a:ext cx="2941314" cy="108012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r" defTabSz="914400" rtl="0" eaLnBrk="1" fontAlgn="auto" latinLnBrk="1" hangingPunct="1">
              <a:lnSpc>
                <a:spcPts val="56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-150" normalizeH="0" baseline="0" noProof="0" dirty="0">
                <a:ln>
                  <a:noFill/>
                </a:ln>
                <a:solidFill>
                  <a:srgbClr val="706868"/>
                </a:solidFill>
                <a:effectLst/>
                <a:uLnTx/>
                <a:uFillTx/>
                <a:latin typeface="나눔고딕 ExtraBold" pitchFamily="50" charset="-127"/>
                <a:ea typeface="나눔고딕 ExtraBold" pitchFamily="50" charset="-127"/>
                <a:cs typeface="+mj-cs"/>
              </a:rPr>
              <a:t>02. </a:t>
            </a:r>
            <a:r>
              <a:rPr lang="en-US" altLang="ko-KR" sz="2400" b="1" spc="-150" dirty="0">
                <a:solidFill>
                  <a:srgbClr val="706868"/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Model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706868"/>
              </a:solidFill>
              <a:effectLst/>
              <a:uLnTx/>
              <a:uFillTx/>
              <a:latin typeface="나눔고딕 ExtraBold" pitchFamily="50" charset="-127"/>
              <a:ea typeface="나눔고딕 ExtraBold" pitchFamily="50" charset="-127"/>
              <a:cs typeface="+mj-cs"/>
            </a:endParaRPr>
          </a:p>
        </p:txBody>
      </p: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2929ED97-186F-3C4D-B442-91ED3C6AA6D0}"/>
              </a:ext>
            </a:extLst>
          </p:cNvPr>
          <p:cNvCxnSpPr>
            <a:cxnSpLocks/>
          </p:cNvCxnSpPr>
          <p:nvPr/>
        </p:nvCxnSpPr>
        <p:spPr>
          <a:xfrm>
            <a:off x="4776582" y="1628800"/>
            <a:ext cx="43208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FBF2CC6-F193-8047-A282-26F06B4E06BC}"/>
              </a:ext>
            </a:extLst>
          </p:cNvPr>
          <p:cNvSpPr txBox="1"/>
          <p:nvPr/>
        </p:nvSpPr>
        <p:spPr>
          <a:xfrm>
            <a:off x="755576" y="4365104"/>
            <a:ext cx="2808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Result</a:t>
            </a:r>
            <a:endParaRPr lang="ko-KR" altLang="en-US" sz="24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40CD90C-7442-1C43-923D-CE7D2B0C2AFF}"/>
              </a:ext>
            </a:extLst>
          </p:cNvPr>
          <p:cNvSpPr/>
          <p:nvPr/>
        </p:nvSpPr>
        <p:spPr>
          <a:xfrm>
            <a:off x="755560" y="4943873"/>
            <a:ext cx="2243674" cy="1729043"/>
          </a:xfrm>
          <a:prstGeom prst="rect">
            <a:avLst/>
          </a:prstGeom>
          <a:noFill/>
          <a:ln w="88900">
            <a:solidFill>
              <a:schemeClr val="accent6">
                <a:lumMod val="7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5" name="부제목 2">
            <a:extLst>
              <a:ext uri="{FF2B5EF4-FFF2-40B4-BE49-F238E27FC236}">
                <a16:creationId xmlns:a16="http://schemas.microsoft.com/office/drawing/2014/main" id="{2FEF73CB-8DF8-824E-90B8-2BA18F39E078}"/>
              </a:ext>
            </a:extLst>
          </p:cNvPr>
          <p:cNvSpPr txBox="1">
            <a:spLocks/>
          </p:cNvSpPr>
          <p:nvPr/>
        </p:nvSpPr>
        <p:spPr>
          <a:xfrm>
            <a:off x="5361062" y="2027708"/>
            <a:ext cx="3528392" cy="41459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1">
              <a:lnSpc>
                <a:spcPct val="150000"/>
              </a:lnSpc>
            </a:pP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=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추천 경로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판단 기준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	-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이동 시간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	-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관람 시간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	-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여행 일정 </a:t>
            </a: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[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날짜</a:t>
            </a: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,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시간</a:t>
            </a: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]</a:t>
            </a:r>
          </a:p>
          <a:p>
            <a:pPr lvl="1">
              <a:lnSpc>
                <a:spcPct val="150000"/>
              </a:lnSpc>
            </a:pP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	-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관광지 운영 정보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800100" lvl="1" indent="-342900">
              <a:lnSpc>
                <a:spcPct val="150000"/>
              </a:lnSpc>
              <a:buAutoNum type="arabicPeriod"/>
            </a:pP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9902A0-69D3-F040-AF95-61621F3B1834}"/>
              </a:ext>
            </a:extLst>
          </p:cNvPr>
          <p:cNvSpPr txBox="1"/>
          <p:nvPr/>
        </p:nvSpPr>
        <p:spPr>
          <a:xfrm>
            <a:off x="755560" y="4992786"/>
            <a:ext cx="224367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9.3 [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월</a:t>
            </a: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]</a:t>
            </a:r>
          </a:p>
          <a:p>
            <a:r>
              <a:rPr kumimoji="1"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  -A</a:t>
            </a:r>
            <a:r>
              <a:rPr kumimoji="1" lang="en-US" altLang="ko-KR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[</a:t>
            </a:r>
            <a:r>
              <a:rPr kumimoji="1" lang="ko-KR" altLang="en-US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예상관람시간 </a:t>
            </a:r>
            <a:r>
              <a:rPr kumimoji="1" lang="en-US" altLang="ko-KR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:</a:t>
            </a:r>
            <a:r>
              <a:rPr kumimoji="1" lang="ko-KR" altLang="en-US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kumimoji="1" lang="en-US" altLang="ko-KR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@</a:t>
            </a:r>
            <a:r>
              <a:rPr kumimoji="1" lang="ko-KR" altLang="en-US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시간</a:t>
            </a:r>
            <a:r>
              <a:rPr kumimoji="1" lang="en-US" altLang="ko-KR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]</a:t>
            </a:r>
          </a:p>
          <a:p>
            <a:pPr algn="ctr"/>
            <a:r>
              <a:rPr kumimoji="1" lang="ko-KR" altLang="en-US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예상 이동시간 </a:t>
            </a:r>
            <a:r>
              <a:rPr kumimoji="1" lang="en-US" altLang="ko-KR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:</a:t>
            </a:r>
            <a:r>
              <a:rPr kumimoji="1" lang="ko-KR" altLang="en-US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kumimoji="1" lang="en-US" altLang="ko-KR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#</a:t>
            </a:r>
            <a:r>
              <a:rPr kumimoji="1" lang="ko-KR" altLang="en-US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시간</a:t>
            </a:r>
            <a:endParaRPr kumimoji="1" lang="en-US" altLang="ko-KR" sz="12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r>
              <a:rPr kumimoji="1"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kumimoji="1"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 </a:t>
            </a:r>
            <a:r>
              <a:rPr kumimoji="1"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-B</a:t>
            </a:r>
            <a:r>
              <a:rPr kumimoji="1" lang="en-US" altLang="ko-KR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[</a:t>
            </a:r>
            <a:r>
              <a:rPr kumimoji="1" lang="ko-KR" altLang="en-US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예상관람시간 </a:t>
            </a:r>
            <a:r>
              <a:rPr kumimoji="1" lang="en-US" altLang="ko-KR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:</a:t>
            </a:r>
            <a:r>
              <a:rPr kumimoji="1" lang="ko-KR" altLang="en-US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kumimoji="1" lang="en-US" altLang="ko-KR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@</a:t>
            </a:r>
            <a:r>
              <a:rPr kumimoji="1" lang="ko-KR" altLang="en-US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시간</a:t>
            </a:r>
            <a:r>
              <a:rPr kumimoji="1" lang="en-US" altLang="ko-KR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]</a:t>
            </a:r>
          </a:p>
          <a:p>
            <a:pPr algn="ctr"/>
            <a:r>
              <a:rPr kumimoji="1" lang="ko-KR" altLang="en-US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예상 이동시간 </a:t>
            </a:r>
            <a:r>
              <a:rPr kumimoji="1" lang="en-US" altLang="ko-KR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:</a:t>
            </a:r>
            <a:r>
              <a:rPr kumimoji="1" lang="ko-KR" altLang="en-US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kumimoji="1" lang="en-US" altLang="ko-KR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#</a:t>
            </a:r>
            <a:r>
              <a:rPr kumimoji="1" lang="ko-KR" altLang="en-US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시간</a:t>
            </a:r>
            <a:endParaRPr kumimoji="1" lang="en-US" altLang="ko-KR" sz="12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r>
              <a:rPr kumimoji="1"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kumimoji="1"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 </a:t>
            </a:r>
            <a:r>
              <a:rPr kumimoji="1"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-C</a:t>
            </a:r>
            <a:r>
              <a:rPr kumimoji="1" lang="en-US" altLang="ko-KR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[</a:t>
            </a:r>
            <a:r>
              <a:rPr kumimoji="1" lang="ko-KR" altLang="en-US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예상관람시간 </a:t>
            </a:r>
            <a:r>
              <a:rPr kumimoji="1" lang="en-US" altLang="ko-KR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:</a:t>
            </a:r>
            <a:r>
              <a:rPr kumimoji="1" lang="ko-KR" altLang="en-US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kumimoji="1" lang="en-US" altLang="ko-KR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@</a:t>
            </a:r>
            <a:r>
              <a:rPr kumimoji="1" lang="ko-KR" altLang="en-US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시간</a:t>
            </a:r>
            <a:r>
              <a:rPr kumimoji="1" lang="en-US" altLang="ko-KR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]</a:t>
            </a:r>
          </a:p>
          <a:p>
            <a:pPr algn="ctr"/>
            <a:r>
              <a:rPr kumimoji="1" lang="ko-KR" altLang="en-US" sz="1200" b="1" spc="-20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❗️주의 </a:t>
            </a:r>
            <a:r>
              <a:rPr kumimoji="1" lang="en-US" altLang="ko-KR" sz="1200" b="1" spc="-20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:</a:t>
            </a:r>
            <a:r>
              <a:rPr kumimoji="1" lang="ko-KR" altLang="en-US" sz="1200" b="1" spc="-20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 폐관 시간 </a:t>
            </a:r>
            <a:r>
              <a:rPr kumimoji="1" lang="en-US" altLang="ko-KR" sz="1200" b="1" spc="-20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20</a:t>
            </a:r>
            <a:r>
              <a:rPr kumimoji="1" lang="ko-KR" altLang="en-US" sz="1200" b="1" spc="-20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시</a:t>
            </a:r>
            <a:r>
              <a:rPr kumimoji="1" lang="en-US" altLang="ko-KR" sz="1200" b="1" spc="-20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!</a:t>
            </a:r>
            <a:endParaRPr kumimoji="1" lang="ko-KR" altLang="en-US" sz="1200" b="1" dirty="0">
              <a:solidFill>
                <a:srgbClr val="FF0000"/>
              </a:solidFill>
            </a:endParaRPr>
          </a:p>
          <a:p>
            <a:endParaRPr kumimoji="1" lang="ko-KR" altLang="en-US" sz="1200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E1A69A9F-DB5F-D94B-9D84-85D802E0286B}"/>
              </a:ext>
            </a:extLst>
          </p:cNvPr>
          <p:cNvSpPr/>
          <p:nvPr/>
        </p:nvSpPr>
        <p:spPr>
          <a:xfrm>
            <a:off x="3654745" y="4943873"/>
            <a:ext cx="2243674" cy="1729043"/>
          </a:xfrm>
          <a:prstGeom prst="rect">
            <a:avLst/>
          </a:prstGeom>
          <a:noFill/>
          <a:ln w="88900">
            <a:solidFill>
              <a:schemeClr val="accent6">
                <a:lumMod val="7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FF1ECC4-1FE4-D446-8645-BBF3D618EB83}"/>
              </a:ext>
            </a:extLst>
          </p:cNvPr>
          <p:cNvSpPr txBox="1"/>
          <p:nvPr/>
        </p:nvSpPr>
        <p:spPr>
          <a:xfrm>
            <a:off x="3654745" y="4992786"/>
            <a:ext cx="224367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9.4 [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화</a:t>
            </a: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]</a:t>
            </a:r>
          </a:p>
          <a:p>
            <a:r>
              <a:rPr kumimoji="1"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  -D</a:t>
            </a:r>
            <a:r>
              <a:rPr kumimoji="1" lang="en-US" altLang="ko-KR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[</a:t>
            </a:r>
            <a:r>
              <a:rPr kumimoji="1" lang="ko-KR" altLang="en-US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예상관람시간 </a:t>
            </a:r>
            <a:r>
              <a:rPr kumimoji="1" lang="en-US" altLang="ko-KR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:</a:t>
            </a:r>
            <a:r>
              <a:rPr kumimoji="1" lang="ko-KR" altLang="en-US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kumimoji="1" lang="en-US" altLang="ko-KR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@</a:t>
            </a:r>
            <a:r>
              <a:rPr kumimoji="1" lang="ko-KR" altLang="en-US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시간</a:t>
            </a:r>
            <a:r>
              <a:rPr kumimoji="1" lang="en-US" altLang="ko-KR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]</a:t>
            </a:r>
          </a:p>
          <a:p>
            <a:pPr algn="ctr"/>
            <a:r>
              <a:rPr kumimoji="1" lang="ko-KR" altLang="en-US" sz="1200" b="1" spc="-20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❗️주의 </a:t>
            </a:r>
            <a:r>
              <a:rPr kumimoji="1" lang="en-US" altLang="ko-KR" sz="1200" b="1" spc="-20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:</a:t>
            </a:r>
            <a:r>
              <a:rPr kumimoji="1" lang="ko-KR" altLang="en-US" sz="1200" b="1" spc="-20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 점심시간 </a:t>
            </a:r>
            <a:r>
              <a:rPr kumimoji="1" lang="en-US" altLang="ko-KR" sz="1200" b="1" spc="-20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12</a:t>
            </a:r>
            <a:r>
              <a:rPr kumimoji="1" lang="ko-KR" altLang="en-US" sz="1200" b="1" spc="-20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시 </a:t>
            </a:r>
            <a:r>
              <a:rPr kumimoji="1" lang="en-US" altLang="ko-KR" sz="1200" b="1" spc="-20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~</a:t>
            </a:r>
            <a:r>
              <a:rPr kumimoji="1" lang="ko-KR" altLang="en-US" sz="1200" b="1" spc="-20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kumimoji="1" lang="en-US" altLang="ko-KR" sz="1200" b="1" spc="-20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13</a:t>
            </a:r>
            <a:r>
              <a:rPr kumimoji="1" lang="ko-KR" altLang="en-US" sz="1200" b="1" spc="-20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시</a:t>
            </a:r>
            <a:r>
              <a:rPr kumimoji="1" lang="en-US" altLang="ko-KR" sz="1200" b="1" spc="-20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!</a:t>
            </a:r>
            <a:endParaRPr kumimoji="1" lang="ko-KR" altLang="en-US" sz="1200" b="1" dirty="0">
              <a:solidFill>
                <a:srgbClr val="FF0000"/>
              </a:solidFill>
            </a:endParaRPr>
          </a:p>
          <a:p>
            <a:pPr algn="ctr"/>
            <a:r>
              <a:rPr kumimoji="1" lang="ko-KR" altLang="en-US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예상 이동시간 </a:t>
            </a:r>
            <a:r>
              <a:rPr kumimoji="1" lang="en-US" altLang="ko-KR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:</a:t>
            </a:r>
            <a:r>
              <a:rPr kumimoji="1" lang="ko-KR" altLang="en-US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kumimoji="1" lang="en-US" altLang="ko-KR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#</a:t>
            </a:r>
            <a:r>
              <a:rPr kumimoji="1" lang="ko-KR" altLang="en-US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시간</a:t>
            </a:r>
            <a:endParaRPr kumimoji="1" lang="en-US" altLang="ko-KR" sz="12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/>
            <a:endParaRPr kumimoji="1" lang="en-US" altLang="ko-KR" sz="12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r>
              <a:rPr kumimoji="1"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  </a:t>
            </a:r>
            <a:r>
              <a:rPr kumimoji="1"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-E[</a:t>
            </a:r>
            <a:r>
              <a:rPr kumimoji="1" lang="ko-KR" altLang="en-US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예상관람시간 </a:t>
            </a:r>
            <a:r>
              <a:rPr kumimoji="1" lang="en-US" altLang="ko-KR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:</a:t>
            </a:r>
            <a:r>
              <a:rPr kumimoji="1" lang="ko-KR" altLang="en-US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kumimoji="1" lang="en-US" altLang="ko-KR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@</a:t>
            </a:r>
            <a:r>
              <a:rPr kumimoji="1" lang="ko-KR" altLang="en-US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시간</a:t>
            </a:r>
            <a:r>
              <a:rPr kumimoji="1" lang="en-US" altLang="ko-KR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]</a:t>
            </a:r>
          </a:p>
          <a:p>
            <a:endParaRPr kumimoji="1" lang="ko-KR" altLang="en-US" sz="1200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CA05810-5881-2E43-A1C1-2E4DD2DC810F}"/>
              </a:ext>
            </a:extLst>
          </p:cNvPr>
          <p:cNvSpPr/>
          <p:nvPr/>
        </p:nvSpPr>
        <p:spPr>
          <a:xfrm>
            <a:off x="6553930" y="4943873"/>
            <a:ext cx="2243674" cy="1729043"/>
          </a:xfrm>
          <a:prstGeom prst="rect">
            <a:avLst/>
          </a:prstGeom>
          <a:noFill/>
          <a:ln w="88900">
            <a:solidFill>
              <a:schemeClr val="accent6">
                <a:lumMod val="7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CE9CE5C-B9AC-1E44-BEA4-5F68E7983209}"/>
              </a:ext>
            </a:extLst>
          </p:cNvPr>
          <p:cNvSpPr txBox="1"/>
          <p:nvPr/>
        </p:nvSpPr>
        <p:spPr>
          <a:xfrm>
            <a:off x="6553930" y="4992786"/>
            <a:ext cx="224367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9.5 [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금</a:t>
            </a: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]</a:t>
            </a:r>
          </a:p>
          <a:p>
            <a:r>
              <a:rPr kumimoji="1"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  -F</a:t>
            </a:r>
            <a:r>
              <a:rPr kumimoji="1" lang="en-US" altLang="ko-KR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[</a:t>
            </a:r>
            <a:r>
              <a:rPr kumimoji="1" lang="ko-KR" altLang="en-US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예상관람시간 </a:t>
            </a:r>
            <a:r>
              <a:rPr kumimoji="1" lang="en-US" altLang="ko-KR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:</a:t>
            </a:r>
            <a:r>
              <a:rPr kumimoji="1" lang="ko-KR" altLang="en-US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kumimoji="1" lang="en-US" altLang="ko-KR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@</a:t>
            </a:r>
            <a:r>
              <a:rPr kumimoji="1" lang="ko-KR" altLang="en-US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시간</a:t>
            </a:r>
            <a:r>
              <a:rPr kumimoji="1" lang="en-US" altLang="ko-KR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]</a:t>
            </a:r>
          </a:p>
          <a:p>
            <a:pPr algn="ctr"/>
            <a:r>
              <a:rPr kumimoji="1" lang="ko-KR" altLang="en-US" sz="1200" b="1" spc="-20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❗️주의 </a:t>
            </a:r>
            <a:r>
              <a:rPr kumimoji="1" lang="en-US" altLang="ko-KR" sz="1200" b="1" spc="-20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:</a:t>
            </a:r>
            <a:r>
              <a:rPr kumimoji="1" lang="ko-KR" altLang="en-US" sz="1200" b="1" spc="-20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 오픈 시간 </a:t>
            </a:r>
            <a:r>
              <a:rPr kumimoji="1" lang="en-US" altLang="ko-KR" sz="1200" b="1" spc="-20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9</a:t>
            </a:r>
            <a:r>
              <a:rPr kumimoji="1" lang="ko-KR" altLang="en-US" sz="1200" b="1" spc="-20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시</a:t>
            </a:r>
            <a:r>
              <a:rPr kumimoji="1" lang="en-US" altLang="ko-KR" sz="1200" b="1" spc="-20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!</a:t>
            </a:r>
            <a:endParaRPr kumimoji="1" lang="en-US" altLang="ko-KR" sz="12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kumimoji="1" lang="ko-KR" altLang="en-US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예상 이동시간 </a:t>
            </a:r>
            <a:r>
              <a:rPr kumimoji="1" lang="en-US" altLang="ko-KR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:</a:t>
            </a:r>
            <a:r>
              <a:rPr kumimoji="1" lang="ko-KR" altLang="en-US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kumimoji="1" lang="en-US" altLang="ko-KR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#</a:t>
            </a:r>
            <a:r>
              <a:rPr kumimoji="1" lang="ko-KR" altLang="en-US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시간</a:t>
            </a:r>
            <a:endParaRPr kumimoji="1" lang="en-US" altLang="ko-KR" sz="12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r>
              <a:rPr kumimoji="1"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kumimoji="1"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 </a:t>
            </a:r>
            <a:r>
              <a:rPr kumimoji="1"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-G</a:t>
            </a:r>
            <a:r>
              <a:rPr kumimoji="1" lang="en-US" altLang="ko-KR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[</a:t>
            </a:r>
            <a:r>
              <a:rPr kumimoji="1" lang="ko-KR" altLang="en-US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예상관람시간 </a:t>
            </a:r>
            <a:r>
              <a:rPr kumimoji="1" lang="en-US" altLang="ko-KR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:</a:t>
            </a:r>
            <a:r>
              <a:rPr kumimoji="1" lang="ko-KR" altLang="en-US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kumimoji="1" lang="en-US" altLang="ko-KR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@</a:t>
            </a:r>
            <a:r>
              <a:rPr kumimoji="1" lang="ko-KR" altLang="en-US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시간</a:t>
            </a:r>
            <a:r>
              <a:rPr kumimoji="1" lang="en-US" altLang="ko-KR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]</a:t>
            </a:r>
          </a:p>
          <a:p>
            <a:pPr algn="ctr"/>
            <a:r>
              <a:rPr kumimoji="1" lang="ko-KR" altLang="en-US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예상 이동시간 </a:t>
            </a:r>
            <a:r>
              <a:rPr kumimoji="1" lang="en-US" altLang="ko-KR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:</a:t>
            </a:r>
            <a:r>
              <a:rPr kumimoji="1" lang="ko-KR" altLang="en-US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kumimoji="1" lang="en-US" altLang="ko-KR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#</a:t>
            </a:r>
            <a:r>
              <a:rPr kumimoji="1" lang="ko-KR" altLang="en-US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시간</a:t>
            </a:r>
            <a:endParaRPr kumimoji="1" lang="en-US" altLang="ko-KR" sz="12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r>
              <a:rPr kumimoji="1"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kumimoji="1"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 </a:t>
            </a:r>
            <a:r>
              <a:rPr kumimoji="1"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-H</a:t>
            </a:r>
            <a:r>
              <a:rPr kumimoji="1" lang="en-US" altLang="ko-KR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[</a:t>
            </a:r>
            <a:r>
              <a:rPr kumimoji="1" lang="ko-KR" altLang="en-US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예상관람시간 </a:t>
            </a:r>
            <a:r>
              <a:rPr kumimoji="1" lang="en-US" altLang="ko-KR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:</a:t>
            </a:r>
            <a:r>
              <a:rPr kumimoji="1" lang="ko-KR" altLang="en-US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kumimoji="1" lang="en-US" altLang="ko-KR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@</a:t>
            </a:r>
            <a:r>
              <a:rPr kumimoji="1" lang="ko-KR" altLang="en-US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시간</a:t>
            </a:r>
            <a:r>
              <a:rPr kumimoji="1" lang="en-US" altLang="ko-KR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]</a:t>
            </a: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218C35E5-C3C7-2B43-9A57-4668BF4957A7}"/>
              </a:ext>
            </a:extLst>
          </p:cNvPr>
          <p:cNvCxnSpPr>
            <a:cxnSpLocks/>
            <a:stCxn id="23" idx="3"/>
            <a:endCxn id="30" idx="1"/>
          </p:cNvCxnSpPr>
          <p:nvPr/>
        </p:nvCxnSpPr>
        <p:spPr>
          <a:xfrm>
            <a:off x="2999234" y="5808395"/>
            <a:ext cx="655511" cy="0"/>
          </a:xfrm>
          <a:prstGeom prst="line">
            <a:avLst/>
          </a:prstGeom>
          <a:ln w="63500">
            <a:solidFill>
              <a:srgbClr val="706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[R] 35">
            <a:extLst>
              <a:ext uri="{FF2B5EF4-FFF2-40B4-BE49-F238E27FC236}">
                <a16:creationId xmlns:a16="http://schemas.microsoft.com/office/drawing/2014/main" id="{2976D2DA-B4A8-8A41-A7BB-FA9D148D7E2D}"/>
              </a:ext>
            </a:extLst>
          </p:cNvPr>
          <p:cNvCxnSpPr>
            <a:cxnSpLocks/>
          </p:cNvCxnSpPr>
          <p:nvPr/>
        </p:nvCxnSpPr>
        <p:spPr>
          <a:xfrm>
            <a:off x="5898419" y="5808395"/>
            <a:ext cx="655511" cy="0"/>
          </a:xfrm>
          <a:prstGeom prst="line">
            <a:avLst/>
          </a:prstGeom>
          <a:ln w="63500">
            <a:solidFill>
              <a:srgbClr val="706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67544" y="404664"/>
            <a:ext cx="6552728" cy="704078"/>
          </a:xfrm>
        </p:spPr>
        <p:txBody>
          <a:bodyPr>
            <a:noAutofit/>
          </a:bodyPr>
          <a:lstStyle/>
          <a:p>
            <a:pPr algn="l"/>
            <a:r>
              <a:rPr lang="en-US" altLang="ko-KR" sz="3000" b="1" spc="-100" dirty="0">
                <a:solidFill>
                  <a:schemeClr val="accent6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Data Structure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395536" y="404664"/>
            <a:ext cx="8352928" cy="792088"/>
          </a:xfrm>
          <a:prstGeom prst="rect">
            <a:avLst/>
          </a:prstGeom>
          <a:noFill/>
          <a:ln w="88900">
            <a:solidFill>
              <a:schemeClr val="accent6">
                <a:lumMod val="7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55BFEB79-7FEA-4549-BA3A-7E6C629B3553}"/>
              </a:ext>
            </a:extLst>
          </p:cNvPr>
          <p:cNvSpPr txBox="1">
            <a:spLocks/>
          </p:cNvSpPr>
          <p:nvPr/>
        </p:nvSpPr>
        <p:spPr>
          <a:xfrm>
            <a:off x="5508104" y="476673"/>
            <a:ext cx="2941314" cy="108012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r" defTabSz="914400" rtl="0" eaLnBrk="1" fontAlgn="auto" latinLnBrk="1" hangingPunct="1">
              <a:lnSpc>
                <a:spcPts val="56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-150" normalizeH="0" baseline="0" noProof="0" dirty="0">
                <a:ln>
                  <a:noFill/>
                </a:ln>
                <a:solidFill>
                  <a:srgbClr val="706868"/>
                </a:solidFill>
                <a:effectLst/>
                <a:uLnTx/>
                <a:uFillTx/>
                <a:latin typeface="나눔고딕 ExtraBold" pitchFamily="50" charset="-127"/>
                <a:ea typeface="나눔고딕 ExtraBold" pitchFamily="50" charset="-127"/>
                <a:cs typeface="+mj-cs"/>
              </a:rPr>
              <a:t>02. </a:t>
            </a:r>
            <a:r>
              <a:rPr lang="en-US" altLang="ko-KR" sz="2400" b="1" spc="-150" dirty="0">
                <a:solidFill>
                  <a:srgbClr val="706868"/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Solving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706868"/>
              </a:solidFill>
              <a:effectLst/>
              <a:uLnTx/>
              <a:uFillTx/>
              <a:latin typeface="나눔고딕 ExtraBold" pitchFamily="50" charset="-127"/>
              <a:ea typeface="나눔고딕 ExtraBold" pitchFamily="50" charset="-127"/>
              <a:cs typeface="+mj-cs"/>
            </a:endParaRPr>
          </a:p>
        </p:txBody>
      </p:sp>
      <p:sp>
        <p:nvSpPr>
          <p:cNvPr id="24" name="부제목 2">
            <a:extLst>
              <a:ext uri="{FF2B5EF4-FFF2-40B4-BE49-F238E27FC236}">
                <a16:creationId xmlns:a16="http://schemas.microsoft.com/office/drawing/2014/main" id="{5A38B42E-BD10-2743-A13C-916784D04DE7}"/>
              </a:ext>
            </a:extLst>
          </p:cNvPr>
          <p:cNvSpPr txBox="1">
            <a:spLocks/>
          </p:cNvSpPr>
          <p:nvPr/>
        </p:nvSpPr>
        <p:spPr>
          <a:xfrm>
            <a:off x="514075" y="1861844"/>
            <a:ext cx="3528392" cy="41459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1">
              <a:lnSpc>
                <a:spcPct val="150000"/>
              </a:lnSpc>
            </a:pP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Attraction Data</a:t>
            </a:r>
          </a:p>
        </p:txBody>
      </p:sp>
      <p:sp>
        <p:nvSpPr>
          <p:cNvPr id="26" name="부제목 2">
            <a:extLst>
              <a:ext uri="{FF2B5EF4-FFF2-40B4-BE49-F238E27FC236}">
                <a16:creationId xmlns:a16="http://schemas.microsoft.com/office/drawing/2014/main" id="{34D94D7B-8BC9-C14B-B94A-71D299DBB77F}"/>
              </a:ext>
            </a:extLst>
          </p:cNvPr>
          <p:cNvSpPr txBox="1">
            <a:spLocks/>
          </p:cNvSpPr>
          <p:nvPr/>
        </p:nvSpPr>
        <p:spPr>
          <a:xfrm>
            <a:off x="4918681" y="1861844"/>
            <a:ext cx="3528392" cy="41459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1">
              <a:lnSpc>
                <a:spcPct val="150000"/>
              </a:lnSpc>
            </a:pP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Graph Attraction</a:t>
            </a:r>
          </a:p>
        </p:txBody>
      </p:sp>
    </p:spTree>
    <p:extLst>
      <p:ext uri="{BB962C8B-B14F-4D97-AF65-F5344CB8AC3E}">
        <p14:creationId xmlns:p14="http://schemas.microsoft.com/office/powerpoint/2010/main" val="23763061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67544" y="404664"/>
            <a:ext cx="6552728" cy="704078"/>
          </a:xfrm>
        </p:spPr>
        <p:txBody>
          <a:bodyPr>
            <a:noAutofit/>
          </a:bodyPr>
          <a:lstStyle/>
          <a:p>
            <a:pPr algn="l"/>
            <a:r>
              <a:rPr lang="en-US" altLang="ko-KR" sz="3000" b="1" spc="-100" dirty="0">
                <a:solidFill>
                  <a:schemeClr val="accent6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Data Structure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395536" y="404664"/>
            <a:ext cx="8352928" cy="792088"/>
          </a:xfrm>
          <a:prstGeom prst="rect">
            <a:avLst/>
          </a:prstGeom>
          <a:noFill/>
          <a:ln w="88900">
            <a:solidFill>
              <a:schemeClr val="accent6">
                <a:lumMod val="7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55BFEB79-7FEA-4549-BA3A-7E6C629B3553}"/>
              </a:ext>
            </a:extLst>
          </p:cNvPr>
          <p:cNvSpPr txBox="1">
            <a:spLocks/>
          </p:cNvSpPr>
          <p:nvPr/>
        </p:nvSpPr>
        <p:spPr>
          <a:xfrm>
            <a:off x="5508104" y="476673"/>
            <a:ext cx="2941314" cy="108012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r" defTabSz="914400" rtl="0" eaLnBrk="1" fontAlgn="auto" latinLnBrk="1" hangingPunct="1">
              <a:lnSpc>
                <a:spcPts val="56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-150" normalizeH="0" baseline="0" noProof="0" dirty="0">
                <a:ln>
                  <a:noFill/>
                </a:ln>
                <a:solidFill>
                  <a:srgbClr val="706868"/>
                </a:solidFill>
                <a:effectLst/>
                <a:uLnTx/>
                <a:uFillTx/>
                <a:latin typeface="나눔고딕 ExtraBold" pitchFamily="50" charset="-127"/>
                <a:ea typeface="나눔고딕 ExtraBold" pitchFamily="50" charset="-127"/>
                <a:cs typeface="+mj-cs"/>
              </a:rPr>
              <a:t>02. </a:t>
            </a:r>
            <a:r>
              <a:rPr lang="en-US" altLang="ko-KR" sz="2400" b="1" spc="-150" dirty="0">
                <a:solidFill>
                  <a:srgbClr val="706868"/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Solving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706868"/>
              </a:solidFill>
              <a:effectLst/>
              <a:uLnTx/>
              <a:uFillTx/>
              <a:latin typeface="나눔고딕 ExtraBold" pitchFamily="50" charset="-127"/>
              <a:ea typeface="나눔고딕 ExtraBold" pitchFamily="50" charset="-127"/>
              <a:cs typeface="+mj-cs"/>
            </a:endParaRPr>
          </a:p>
        </p:txBody>
      </p:sp>
      <p:sp>
        <p:nvSpPr>
          <p:cNvPr id="24" name="부제목 2">
            <a:extLst>
              <a:ext uri="{FF2B5EF4-FFF2-40B4-BE49-F238E27FC236}">
                <a16:creationId xmlns:a16="http://schemas.microsoft.com/office/drawing/2014/main" id="{5A38B42E-BD10-2743-A13C-916784D04DE7}"/>
              </a:ext>
            </a:extLst>
          </p:cNvPr>
          <p:cNvSpPr txBox="1">
            <a:spLocks/>
          </p:cNvSpPr>
          <p:nvPr/>
        </p:nvSpPr>
        <p:spPr>
          <a:xfrm>
            <a:off x="514075" y="1861844"/>
            <a:ext cx="3528392" cy="41459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1">
              <a:lnSpc>
                <a:spcPct val="150000"/>
              </a:lnSpc>
            </a:pP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Path</a:t>
            </a:r>
          </a:p>
        </p:txBody>
      </p:sp>
      <p:sp>
        <p:nvSpPr>
          <p:cNvPr id="26" name="부제목 2">
            <a:extLst>
              <a:ext uri="{FF2B5EF4-FFF2-40B4-BE49-F238E27FC236}">
                <a16:creationId xmlns:a16="http://schemas.microsoft.com/office/drawing/2014/main" id="{34D94D7B-8BC9-C14B-B94A-71D299DBB77F}"/>
              </a:ext>
            </a:extLst>
          </p:cNvPr>
          <p:cNvSpPr txBox="1">
            <a:spLocks/>
          </p:cNvSpPr>
          <p:nvPr/>
        </p:nvSpPr>
        <p:spPr>
          <a:xfrm>
            <a:off x="4918681" y="1861844"/>
            <a:ext cx="3528392" cy="41459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1">
              <a:lnSpc>
                <a:spcPct val="150000"/>
              </a:lnSpc>
            </a:pP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How to solve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4182D1-00CD-F548-8521-4AFF68C9EDA2}"/>
              </a:ext>
            </a:extLst>
          </p:cNvPr>
          <p:cNvSpPr txBox="1"/>
          <p:nvPr/>
        </p:nvSpPr>
        <p:spPr>
          <a:xfrm>
            <a:off x="5890437" y="208398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771494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67544" y="404664"/>
            <a:ext cx="6552728" cy="704078"/>
          </a:xfrm>
        </p:spPr>
        <p:txBody>
          <a:bodyPr>
            <a:noAutofit/>
          </a:bodyPr>
          <a:lstStyle/>
          <a:p>
            <a:pPr algn="l"/>
            <a:r>
              <a:rPr lang="en-US" altLang="ko-KR" sz="3000" b="1" spc="-100" dirty="0">
                <a:solidFill>
                  <a:schemeClr val="accent6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Solution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395536" y="404664"/>
            <a:ext cx="8352928" cy="792088"/>
          </a:xfrm>
          <a:prstGeom prst="rect">
            <a:avLst/>
          </a:prstGeom>
          <a:noFill/>
          <a:ln w="88900">
            <a:solidFill>
              <a:schemeClr val="accent6">
                <a:lumMod val="7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55BFEB79-7FEA-4549-BA3A-7E6C629B3553}"/>
              </a:ext>
            </a:extLst>
          </p:cNvPr>
          <p:cNvSpPr txBox="1">
            <a:spLocks/>
          </p:cNvSpPr>
          <p:nvPr/>
        </p:nvSpPr>
        <p:spPr>
          <a:xfrm>
            <a:off x="5508104" y="476673"/>
            <a:ext cx="2941314" cy="108012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r" defTabSz="914400" rtl="0" eaLnBrk="1" fontAlgn="auto" latinLnBrk="1" hangingPunct="1">
              <a:lnSpc>
                <a:spcPts val="56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-150" normalizeH="0" baseline="0" noProof="0" dirty="0">
                <a:ln>
                  <a:noFill/>
                </a:ln>
                <a:solidFill>
                  <a:srgbClr val="706868"/>
                </a:solidFill>
                <a:effectLst/>
                <a:uLnTx/>
                <a:uFillTx/>
                <a:latin typeface="나눔고딕 ExtraBold" pitchFamily="50" charset="-127"/>
                <a:ea typeface="나눔고딕 ExtraBold" pitchFamily="50" charset="-127"/>
                <a:cs typeface="+mj-cs"/>
              </a:rPr>
              <a:t>02. </a:t>
            </a:r>
            <a:r>
              <a:rPr lang="en-US" altLang="ko-KR" sz="2400" b="1" spc="-150" dirty="0">
                <a:solidFill>
                  <a:srgbClr val="706868"/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Solving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706868"/>
              </a:solidFill>
              <a:effectLst/>
              <a:uLnTx/>
              <a:uFillTx/>
              <a:latin typeface="나눔고딕 ExtraBold" pitchFamily="50" charset="-127"/>
              <a:ea typeface="나눔고딕 ExtraBold" pitchFamily="50" charset="-127"/>
              <a:cs typeface="+mj-cs"/>
            </a:endParaRPr>
          </a:p>
        </p:txBody>
      </p:sp>
      <p:sp>
        <p:nvSpPr>
          <p:cNvPr id="5" name="부제목 2">
            <a:extLst>
              <a:ext uri="{FF2B5EF4-FFF2-40B4-BE49-F238E27FC236}">
                <a16:creationId xmlns:a16="http://schemas.microsoft.com/office/drawing/2014/main" id="{D35ACEED-A359-A545-B745-FA8F7124A2B3}"/>
              </a:ext>
            </a:extLst>
          </p:cNvPr>
          <p:cNvSpPr txBox="1">
            <a:spLocks/>
          </p:cNvSpPr>
          <p:nvPr/>
        </p:nvSpPr>
        <p:spPr>
          <a:xfrm>
            <a:off x="514074" y="1861844"/>
            <a:ext cx="7586317" cy="41459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1">
              <a:lnSpc>
                <a:spcPct val="150000"/>
              </a:lnSpc>
            </a:pP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Path</a:t>
            </a:r>
          </a:p>
        </p:txBody>
      </p:sp>
    </p:spTree>
    <p:extLst>
      <p:ext uri="{BB962C8B-B14F-4D97-AF65-F5344CB8AC3E}">
        <p14:creationId xmlns:p14="http://schemas.microsoft.com/office/powerpoint/2010/main" val="11410447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사용자 지정 7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EBDDC3"/>
      </a:hlink>
      <a:folHlink>
        <a:srgbClr val="B29C93"/>
      </a:folHlink>
    </a:clrScheme>
    <a:fontScheme name="나눔고딕">
      <a:majorFont>
        <a:latin typeface="나눔고딕"/>
        <a:ea typeface="나눔고딕"/>
        <a:cs typeface=""/>
      </a:majorFont>
      <a:minorFont>
        <a:latin typeface="나눔고딕"/>
        <a:ea typeface="나눔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1065</TotalTime>
  <Words>299</Words>
  <Application>Microsoft Macintosh PowerPoint</Application>
  <PresentationFormat>화면 슬라이드 쇼(4:3)</PresentationFormat>
  <Paragraphs>78</Paragraphs>
  <Slides>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5" baseType="lpstr">
      <vt:lpstr>나눔고딕 ExtraBold</vt:lpstr>
      <vt:lpstr>Wingdings</vt:lpstr>
      <vt:lpstr>Arial</vt:lpstr>
      <vt:lpstr>맑은 고딕</vt:lpstr>
      <vt:lpstr>나눔고딕</vt:lpstr>
      <vt:lpstr>Office 테마</vt:lpstr>
      <vt:lpstr>나만의 여행 가이드 </vt:lpstr>
      <vt:lpstr>IDEA BUILDING</vt:lpstr>
      <vt:lpstr>IDEA BUILDING</vt:lpstr>
      <vt:lpstr>자유여행, 나는 가고 싶은 곳은 많고 시간은 정해져 있다. 나의 여행 코스는?</vt:lpstr>
      <vt:lpstr>PowerPoint 프레젠테이션</vt:lpstr>
      <vt:lpstr>Graph Model</vt:lpstr>
      <vt:lpstr>Data Structure</vt:lpstr>
      <vt:lpstr>Data Structure</vt:lpstr>
      <vt:lpstr>Solution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문서의 제목 </dc:title>
  <dc:creator>네이버 한글캠페인</dc:creator>
  <cp:lastModifiedBy>손희덕</cp:lastModifiedBy>
  <cp:revision>16</cp:revision>
  <dcterms:created xsi:type="dcterms:W3CDTF">2011-08-25T02:21:48Z</dcterms:created>
  <dcterms:modified xsi:type="dcterms:W3CDTF">2018-09-16T02:13:06Z</dcterms:modified>
</cp:coreProperties>
</file>